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</p:sldMasterIdLst>
  <p:notesMasterIdLst>
    <p:notesMasterId r:id="rId37"/>
  </p:notesMasterIdLst>
  <p:handoutMasterIdLst>
    <p:handoutMasterId r:id="rId38"/>
  </p:handoutMasterIdLst>
  <p:sldIdLst>
    <p:sldId id="256" r:id="rId5"/>
    <p:sldId id="316" r:id="rId6"/>
    <p:sldId id="315" r:id="rId7"/>
    <p:sldId id="286" r:id="rId8"/>
    <p:sldId id="277" r:id="rId9"/>
    <p:sldId id="288" r:id="rId10"/>
    <p:sldId id="290" r:id="rId11"/>
    <p:sldId id="317" r:id="rId12"/>
    <p:sldId id="287" r:id="rId13"/>
    <p:sldId id="318" r:id="rId14"/>
    <p:sldId id="291" r:id="rId15"/>
    <p:sldId id="263" r:id="rId16"/>
    <p:sldId id="257" r:id="rId17"/>
    <p:sldId id="284" r:id="rId18"/>
    <p:sldId id="295" r:id="rId19"/>
    <p:sldId id="292" r:id="rId20"/>
    <p:sldId id="259" r:id="rId21"/>
    <p:sldId id="260" r:id="rId22"/>
    <p:sldId id="283" r:id="rId23"/>
    <p:sldId id="282" r:id="rId24"/>
    <p:sldId id="297" r:id="rId25"/>
    <p:sldId id="298" r:id="rId26"/>
    <p:sldId id="299" r:id="rId27"/>
    <p:sldId id="301" r:id="rId28"/>
    <p:sldId id="305" r:id="rId29"/>
    <p:sldId id="306" r:id="rId30"/>
    <p:sldId id="308" r:id="rId31"/>
    <p:sldId id="309" r:id="rId32"/>
    <p:sldId id="311" r:id="rId33"/>
    <p:sldId id="319" r:id="rId34"/>
    <p:sldId id="312" r:id="rId35"/>
    <p:sldId id="313" r:id="rId36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7D5D76-EC76-0376-CDC0-14AEB2542FD1}" v="3" dt="2018-12-17T11:10:14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Sharman" userId="S::asharman@woodley-pri.wokingham.sch.uk::6e555cfa-5b6a-447f-ae20-081dff3df434" providerId="AD" clId="Web-{627D5D76-EC76-0376-CDC0-14AEB2542FD1}"/>
    <pc:docChg chg="modSld">
      <pc:chgData name="Alison Sharman" userId="S::asharman@woodley-pri.wokingham.sch.uk::6e555cfa-5b6a-447f-ae20-081dff3df434" providerId="AD" clId="Web-{627D5D76-EC76-0376-CDC0-14AEB2542FD1}" dt="2018-12-17T11:10:14.432" v="2" actId="20577"/>
      <pc:docMkLst>
        <pc:docMk/>
      </pc:docMkLst>
      <pc:sldChg chg="modSp">
        <pc:chgData name="Alison Sharman" userId="S::asharman@woodley-pri.wokingham.sch.uk::6e555cfa-5b6a-447f-ae20-081dff3df434" providerId="AD" clId="Web-{627D5D76-EC76-0376-CDC0-14AEB2542FD1}" dt="2018-12-17T11:10:14.432" v="2" actId="20577"/>
        <pc:sldMkLst>
          <pc:docMk/>
          <pc:sldMk cId="0" sldId="312"/>
        </pc:sldMkLst>
        <pc:spChg chg="mod">
          <ac:chgData name="Alison Sharman" userId="S::asharman@woodley-pri.wokingham.sch.uk::6e555cfa-5b6a-447f-ae20-081dff3df434" providerId="AD" clId="Web-{627D5D76-EC76-0376-CDC0-14AEB2542FD1}" dt="2018-12-17T11:10:14.432" v="2" actId="20577"/>
          <ac:spMkLst>
            <pc:docMk/>
            <pc:sldMk cId="0" sldId="312"/>
            <ac:spMk id="13005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125" cy="49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947" y="0"/>
            <a:ext cx="2945125" cy="49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49"/>
            <a:ext cx="2945125" cy="49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947" y="9428149"/>
            <a:ext cx="2945125" cy="49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6CB9B2D-A6BB-4D7A-A114-F85F17F9F1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2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125" cy="49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47" y="0"/>
            <a:ext cx="2945125" cy="49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873"/>
            <a:ext cx="5438140" cy="446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49"/>
            <a:ext cx="2945125" cy="49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47" y="9428149"/>
            <a:ext cx="2945125" cy="49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77D9123-B99F-4AFF-8582-FC38B90ECF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32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084E0A1F-8414-4879-A0B7-15D034526A61}" type="slidenum">
              <a:rPr lang="en-GB" altLang="en-US" smtClean="0">
                <a:latin typeface="Arial" charset="0"/>
              </a:rPr>
              <a:pPr eaLnBrk="1" hangingPunct="1"/>
              <a:t>3</a:t>
            </a:fld>
            <a:endParaRPr lang="en-GB" alt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We leave at approximately 7.45am to enable us to have a comfort stop on the way. Our staffing ration is a minimum of 1 to 10 children on the journey but we also have a ‘spare’ – a member of staff drives down so that we have a car on site in the event of an emergency.</a:t>
            </a:r>
          </a:p>
        </p:txBody>
      </p:sp>
    </p:spTree>
    <p:extLst>
      <p:ext uri="{BB962C8B-B14F-4D97-AF65-F5344CB8AC3E}">
        <p14:creationId xmlns:p14="http://schemas.microsoft.com/office/powerpoint/2010/main" val="1168240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A7AFC421-E247-47D9-BEA9-B937E84DF257}" type="slidenum">
              <a:rPr lang="en-GB" altLang="en-US" smtClean="0">
                <a:latin typeface="Arial" charset="0"/>
              </a:rPr>
              <a:pPr eaLnBrk="1" hangingPunct="1"/>
              <a:t>16</a:t>
            </a:fld>
            <a:endParaRPr lang="en-GB" alt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E210DFD6-8A3E-4C91-A2FC-E3427C558F77}" type="slidenum">
              <a:rPr lang="en-GB" altLang="en-US" smtClean="0">
                <a:latin typeface="Arial" charset="0"/>
              </a:rPr>
              <a:pPr eaLnBrk="1" hangingPunct="1"/>
              <a:t>5</a:t>
            </a:fld>
            <a:endParaRPr lang="en-GB" alt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At the dockyard we go to a large building which houses Action Stations – a self contained area where the children can take part in a variety of activities including a flight simulator.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9C5CC4C-8BA1-4323-ADC2-EA2F359507CD}" type="slidenum">
              <a:rPr lang="en-GB" altLang="en-US" smtClean="0">
                <a:latin typeface="Arial" charset="0"/>
              </a:rPr>
              <a:pPr eaLnBrk="1" hangingPunct="1"/>
              <a:t>6</a:t>
            </a:fld>
            <a:endParaRPr lang="en-GB" alt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Challeges are both physical and mental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1323F5C0-88A0-4778-9176-8CE902AC3EA2}" type="slidenum">
              <a:rPr lang="en-GB" altLang="en-US" smtClean="0">
                <a:latin typeface="Arial" charset="0"/>
              </a:rPr>
              <a:pPr eaLnBrk="1" hangingPunct="1"/>
              <a:t>7</a:t>
            </a:fld>
            <a:endParaRPr lang="en-GB" altLang="en-US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At the end of our time in Action Stations we have lunch. The children need to bring a disposable packed lunch.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1323F5C0-88A0-4778-9176-8CE902AC3EA2}" type="slidenum">
              <a:rPr lang="en-GB" altLang="en-US" smtClean="0">
                <a:latin typeface="Arial" charset="0"/>
              </a:rPr>
              <a:pPr eaLnBrk="1" hangingPunct="1"/>
              <a:t>8</a:t>
            </a:fld>
            <a:endParaRPr lang="en-GB" altLang="en-US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At the end of our time in Action Stations we have lunch. The children need to bring a disposable packed lunch.</a:t>
            </a:r>
          </a:p>
        </p:txBody>
      </p:sp>
    </p:spTree>
    <p:extLst>
      <p:ext uri="{BB962C8B-B14F-4D97-AF65-F5344CB8AC3E}">
        <p14:creationId xmlns:p14="http://schemas.microsoft.com/office/powerpoint/2010/main" val="3745015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35BF37C-FD15-4C07-9C9D-B4242BFB28A5}" type="slidenum">
              <a:rPr lang="en-GB" altLang="en-US" smtClean="0">
                <a:latin typeface="Arial" charset="0"/>
              </a:rPr>
              <a:pPr eaLnBrk="1" hangingPunct="1"/>
              <a:t>9</a:t>
            </a:fld>
            <a:endParaRPr lang="en-GB" alt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There is a static as well as a rotationg climbing wall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35BF37C-FD15-4C07-9C9D-B4242BFB28A5}" type="slidenum">
              <a:rPr lang="en-GB" altLang="en-US" smtClean="0">
                <a:latin typeface="Arial" charset="0"/>
              </a:rPr>
              <a:pPr eaLnBrk="1" hangingPunct="1"/>
              <a:t>10</a:t>
            </a:fld>
            <a:endParaRPr lang="en-GB" alt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There is a static as well as a rotationg climbing wall</a:t>
            </a:r>
          </a:p>
        </p:txBody>
      </p:sp>
    </p:spTree>
    <p:extLst>
      <p:ext uri="{BB962C8B-B14F-4D97-AF65-F5344CB8AC3E}">
        <p14:creationId xmlns:p14="http://schemas.microsoft.com/office/powerpoint/2010/main" val="105914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CC2521AF-89ED-4C6C-B14A-5CFD0B1C18E8}" type="slidenum">
              <a:rPr lang="en-GB" altLang="en-US" smtClean="0">
                <a:latin typeface="Arial" charset="0"/>
              </a:rPr>
              <a:pPr eaLnBrk="1" hangingPunct="1"/>
              <a:t>11</a:t>
            </a:fld>
            <a:endParaRPr lang="en-GB" alt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We don’t ask the children to wear school uniform  </a:t>
            </a:r>
          </a:p>
          <a:p>
            <a:pPr eaLnBrk="1" hangingPunct="1"/>
            <a:r>
              <a:rPr lang="en-GB" altLang="en-US"/>
              <a:t>If your child suffers from sea sickness please let us know so we can be prepared.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8745" indent="-28797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51915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12682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73448" indent="-23038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25CEA3D-8069-498B-B028-841F7B7CE181}" type="slidenum">
              <a:rPr lang="en-GB" altLang="en-US" smtClean="0">
                <a:latin typeface="Arial" charset="0"/>
              </a:rPr>
              <a:pPr eaLnBrk="1" hangingPunct="1"/>
              <a:t>14</a:t>
            </a:fld>
            <a:endParaRPr lang="en-GB" alt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The children are not allowed near the water which is well fenced off.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80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80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5E12A-3FD9-4D48-80AA-2197609338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5565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9C723-E998-445A-B0B7-263B84CAB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4685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FEBBB-6C8D-487C-BDEE-28BB0DA80A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5038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D392C-E7A1-4E5E-AA2A-E450B3CFA5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681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57C8E-EF88-4858-9A1E-8E6515B70E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690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20AE1-B17A-451B-BFE4-0502E1EC68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513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0DE31-C707-42B3-8C7A-A501A80D7F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1069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ED89D-CDBB-42A6-A577-108312C75D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983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A748C-E702-4795-AD2C-9749D908D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3694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4A0F-6A1F-4D15-81A1-B55684FE8D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447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D06DC-1AA7-4D07-9042-AF8634D0C9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393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9486E-8E7D-4280-AED4-A96D1B57A7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340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D8C3F-34A5-4E67-8994-FA002B5A72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294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87C4C-8642-4317-842C-C5189F75D5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307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D13AE-74B2-4B1E-9B87-7E09A2E34F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469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8704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70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70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70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70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DA5F92E-1481-4A7C-97DE-95EA2A5F5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70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3356992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7700"/>
              <a:t/>
            </a:r>
            <a:br>
              <a:rPr lang="en-GB" sz="7700"/>
            </a:br>
            <a:r>
              <a:rPr lang="en-GB" sz="7700"/>
              <a:t/>
            </a:r>
            <a:br>
              <a:rPr lang="en-GB" sz="7700"/>
            </a:br>
            <a:r>
              <a:rPr lang="en-GB" sz="7700"/>
              <a:t>Welcome</a:t>
            </a:r>
            <a:br>
              <a:rPr lang="en-GB" sz="7700"/>
            </a:br>
            <a:r>
              <a:rPr lang="en-GB" sz="7700"/>
              <a:t>Little Canada</a:t>
            </a:r>
            <a:br>
              <a:rPr lang="en-GB" sz="7700"/>
            </a:br>
            <a:r>
              <a:rPr lang="en-GB" sz="7700"/>
              <a:t>presentation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3643313"/>
            <a:ext cx="7858125" cy="1928812"/>
          </a:xfrm>
        </p:spPr>
        <p:txBody>
          <a:bodyPr/>
          <a:lstStyle/>
          <a:p>
            <a:pPr eaLnBrk="1" hangingPunct="1">
              <a:defRPr/>
            </a:pPr>
            <a:endParaRPr lang="en-GB" sz="4400"/>
          </a:p>
          <a:p>
            <a:pPr eaLnBrk="1" hangingPunct="1">
              <a:defRPr/>
            </a:pPr>
            <a:endParaRPr lang="en-GB" sz="32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20750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HMS Victory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795" y="2058117"/>
            <a:ext cx="4530725" cy="338406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7984" y="2420888"/>
            <a:ext cx="4668407" cy="34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9035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The Journey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The coach drives on to the Ferry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The children are taken up to one of the lounges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No one is allowed on deck without close supervision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8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4" t="-608" r="-1"/>
          <a:stretch/>
        </p:blipFill>
        <p:spPr>
          <a:xfrm rot="10800000">
            <a:off x="4648199" y="2357318"/>
            <a:ext cx="2280501" cy="3034813"/>
          </a:xfr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Little Canada</a:t>
            </a:r>
          </a:p>
        </p:txBody>
      </p:sp>
      <p:pic>
        <p:nvPicPr>
          <p:cNvPr id="11267" name="Picture 8" descr="LC si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7263" cy="4530725"/>
          </a:xfr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Woodland Site</a:t>
            </a:r>
          </a:p>
        </p:txBody>
      </p:sp>
      <p:pic>
        <p:nvPicPr>
          <p:cNvPr id="12291" name="Picture 6" descr="P32300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7263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Wooton Creek</a:t>
            </a:r>
          </a:p>
        </p:txBody>
      </p:sp>
      <p:pic>
        <p:nvPicPr>
          <p:cNvPr id="13315" name="Picture 6" descr="view over Wooton Cree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913" y="1435100"/>
            <a:ext cx="6769100" cy="5078413"/>
          </a:xfr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ittle Canada 2009l 046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lum brigh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925" y="277813"/>
            <a:ext cx="7802563" cy="585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55875" y="908050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Arial" charset="0"/>
              </a:rPr>
              <a:t>The Creek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Little Canada – Our Chalets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7" y="1600200"/>
            <a:ext cx="6040966" cy="4530725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4 – 8 sharing en-suite facilities</a:t>
            </a:r>
          </a:p>
        </p:txBody>
      </p:sp>
      <p:pic>
        <p:nvPicPr>
          <p:cNvPr id="16387" name="Picture 6" descr="P32300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7263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Dining</a:t>
            </a:r>
          </a:p>
        </p:txBody>
      </p:sp>
      <p:pic>
        <p:nvPicPr>
          <p:cNvPr id="19460" name="Picture 15" descr="P32300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33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1087"/>
            <a:ext cx="4038600" cy="3028950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 Typical Day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 b="1"/>
              <a:t>    07.00</a:t>
            </a:r>
            <a:r>
              <a:rPr lang="en-GB" sz="2400"/>
              <a:t> - wake up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 b="1"/>
              <a:t>    08.00</a:t>
            </a:r>
            <a:r>
              <a:rPr lang="en-GB" sz="2400"/>
              <a:t>- Breakfast (English or Continental, cereal, toast and drinks) </a:t>
            </a:r>
            <a:br>
              <a:rPr lang="en-GB" sz="2400"/>
            </a:br>
            <a:r>
              <a:rPr lang="en-GB" sz="2400" b="1"/>
              <a:t>09.00</a:t>
            </a:r>
            <a:r>
              <a:rPr lang="en-GB" sz="2400"/>
              <a:t>- First activity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 b="1"/>
              <a:t>   10.30</a:t>
            </a:r>
            <a:r>
              <a:rPr lang="en-GB" sz="2400"/>
              <a:t> - Break </a:t>
            </a:r>
            <a:br>
              <a:rPr lang="en-GB" sz="2400"/>
            </a:br>
            <a:r>
              <a:rPr lang="en-GB" sz="2400" b="1"/>
              <a:t>10.45</a:t>
            </a:r>
            <a:r>
              <a:rPr lang="en-GB" sz="2400"/>
              <a:t> - Second activity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/>
              <a:t>    </a:t>
            </a:r>
            <a:r>
              <a:rPr lang="en-GB" sz="2400" b="1"/>
              <a:t>12.15</a:t>
            </a:r>
            <a:r>
              <a:rPr lang="en-GB" sz="2400"/>
              <a:t> - Hot lunch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 b="1"/>
              <a:t>    13.45</a:t>
            </a:r>
            <a:r>
              <a:rPr lang="en-GB" sz="2400"/>
              <a:t> - Third activity </a:t>
            </a:r>
            <a:r>
              <a:rPr lang="en-GB" sz="2400" b="1"/>
              <a:t>15.15</a:t>
            </a:r>
            <a:r>
              <a:rPr lang="en-GB" sz="2400"/>
              <a:t> - Break </a:t>
            </a:r>
            <a:br>
              <a:rPr lang="en-GB" sz="2400"/>
            </a:br>
            <a:r>
              <a:rPr lang="en-GB" sz="2400" b="1"/>
              <a:t>15.30</a:t>
            </a:r>
            <a:r>
              <a:rPr lang="en-GB" sz="2400"/>
              <a:t> - Fourth activity 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41438"/>
            <a:ext cx="417195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 b="1"/>
              <a:t>   17.00</a:t>
            </a:r>
            <a:r>
              <a:rPr lang="en-GB" sz="2400"/>
              <a:t> -  free time</a:t>
            </a:r>
            <a:br>
              <a:rPr lang="en-GB" sz="2400"/>
            </a:br>
            <a:r>
              <a:rPr lang="en-GB" sz="2400" b="1"/>
              <a:t>17.30 - 19.00</a:t>
            </a:r>
            <a:r>
              <a:rPr lang="en-GB" sz="2400"/>
              <a:t> - 2 course evening meal</a:t>
            </a:r>
            <a:br>
              <a:rPr lang="en-GB" sz="2400"/>
            </a:br>
            <a:r>
              <a:rPr lang="en-GB" sz="2400" b="1"/>
              <a:t>19.00 - 20.30</a:t>
            </a:r>
            <a:r>
              <a:rPr lang="en-GB" sz="2400"/>
              <a:t> - Evening entertainment.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/>
              <a:t>   Group Leaders assist Party Leaders until 21.00.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/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400"/>
              <a:t>   Through the night there will always be a senior PGL staff member on call.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1255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7700"/>
              <a:t>Little Canada</a:t>
            </a:r>
            <a:br>
              <a:rPr lang="en-GB" sz="7700"/>
            </a:br>
            <a:r>
              <a:rPr lang="en-GB" sz="7700"/>
              <a:t>Isle of Wight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3643313"/>
            <a:ext cx="7858125" cy="1928812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/>
              <a:t>Monday October </a:t>
            </a:r>
            <a:r>
              <a:rPr lang="en-GB" sz="4000" dirty="0" smtClean="0"/>
              <a:t>12</a:t>
            </a:r>
            <a:r>
              <a:rPr lang="en-GB" sz="4000" baseline="30000" dirty="0" smtClean="0"/>
              <a:t>th</a:t>
            </a:r>
            <a:r>
              <a:rPr lang="en-GB" sz="4000" dirty="0" smtClean="0"/>
              <a:t>  </a:t>
            </a:r>
            <a:r>
              <a:rPr lang="en-GB" sz="4000" dirty="0"/>
              <a:t>–</a:t>
            </a:r>
          </a:p>
          <a:p>
            <a:pPr eaLnBrk="1" hangingPunct="1">
              <a:defRPr/>
            </a:pPr>
            <a:r>
              <a:rPr lang="en-GB" sz="4000" dirty="0"/>
              <a:t> Thursday </a:t>
            </a:r>
            <a:r>
              <a:rPr lang="en-GB" sz="4000"/>
              <a:t>October </a:t>
            </a:r>
            <a:r>
              <a:rPr lang="en-GB" sz="4000" smtClean="0"/>
              <a:t>15</a:t>
            </a:r>
            <a:r>
              <a:rPr lang="en-GB" sz="4000" baseline="30000" smtClean="0"/>
              <a:t>th</a:t>
            </a:r>
            <a:r>
              <a:rPr lang="en-GB" sz="4000" smtClean="0"/>
              <a:t>   2020</a:t>
            </a:r>
            <a:endParaRPr lang="en-GB" sz="4000" dirty="0"/>
          </a:p>
          <a:p>
            <a:pPr eaLnBrk="1" hangingPunct="1">
              <a:defRPr/>
            </a:pPr>
            <a:endParaRPr lang="en-GB" sz="4400" dirty="0"/>
          </a:p>
          <a:p>
            <a:pPr eaLnBrk="1" hangingPunct="1">
              <a:defRPr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752462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Possible Activities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Abseiling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 err="1"/>
              <a:t>Aeroball</a:t>
            </a:r>
            <a:r>
              <a:rPr lang="en-GB" sz="240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Archery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Ball Sports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Climbing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Fencing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Giant Swing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High Ropes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Jacob's Ladder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Challenge course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Survivor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Low Ropes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Quad Biking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Nature Trail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Sensory Trail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Orienteering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Parachute Games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The Matrix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Trampoline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Tunnel Trail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/>
              <a:t>Zip Wire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4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ittle Canada 2009 Miss Wheeler 028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337" y="1268760"/>
            <a:ext cx="6864871" cy="5150748"/>
          </a:xfrm>
        </p:spPr>
      </p:pic>
      <p:sp>
        <p:nvSpPr>
          <p:cNvPr id="2" name="Rectangle 1"/>
          <p:cNvSpPr/>
          <p:nvPr/>
        </p:nvSpPr>
        <p:spPr>
          <a:xfrm>
            <a:off x="971600" y="5013176"/>
            <a:ext cx="489589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n-US"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Quad Biking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9752" y="401037"/>
            <a:ext cx="4392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The Activities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277813"/>
            <a:ext cx="7804149" cy="5853112"/>
          </a:xfrm>
        </p:spPr>
      </p:pic>
      <p:sp>
        <p:nvSpPr>
          <p:cNvPr id="4" name="Rectangle 3"/>
          <p:cNvSpPr/>
          <p:nvPr/>
        </p:nvSpPr>
        <p:spPr>
          <a:xfrm>
            <a:off x="3059832" y="5157192"/>
            <a:ext cx="3105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Zipwire</a:t>
            </a:r>
            <a:endParaRPr lang="en-US" sz="5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31640" y="277813"/>
            <a:ext cx="67687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6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</a:rPr>
              <a:t> Challenge course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35953"/>
          <a:stretch/>
        </p:blipFill>
        <p:spPr>
          <a:xfrm rot="5400000">
            <a:off x="1755323" y="2925009"/>
            <a:ext cx="4601042" cy="2352064"/>
          </a:xfr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Climbing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1" y="2852936"/>
            <a:ext cx="3794587" cy="284594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78" y="1600200"/>
            <a:ext cx="3398043" cy="4530725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Archery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11" y="2084718"/>
            <a:ext cx="5088565" cy="381642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1087"/>
            <a:ext cx="4038600" cy="3028950"/>
          </a:xfr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9312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Abseiling</a:t>
            </a:r>
          </a:p>
        </p:txBody>
      </p:sp>
      <p:pic>
        <p:nvPicPr>
          <p:cNvPr id="33795" name="Picture 3" descr="Little Canada 2009 Mrs Offord 1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838" y="1196975"/>
            <a:ext cx="3695700" cy="4929188"/>
          </a:xfrm>
        </p:spPr>
      </p:pic>
      <p:pic>
        <p:nvPicPr>
          <p:cNvPr id="33796" name="Picture 4" descr="Little Canada 2009 Mrs Offord 1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463" y="1125538"/>
            <a:ext cx="3749675" cy="5000625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45684" y="260648"/>
            <a:ext cx="4270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err="1">
                <a:ln w="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AERO</a:t>
            </a:r>
            <a:r>
              <a:rPr lang="en-US" sz="5400" b="1" cap="all" spc="0" err="1">
                <a:ln w="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ball</a:t>
            </a:r>
            <a:endParaRPr lang="en-US" sz="5400" b="1" cap="all" spc="0">
              <a:ln w="0">
                <a:solidFill>
                  <a:srgbClr val="FFFF00"/>
                </a:solidFill>
              </a:ln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7032"/>
            <a:ext cx="3818089" cy="286356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6" y="1229533"/>
            <a:ext cx="4468792" cy="3351595"/>
          </a:xfr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Sensory Trail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9035" y="1600200"/>
            <a:ext cx="6065929" cy="4530725"/>
          </a:xfr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Sensory Trail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13" y="2199787"/>
            <a:ext cx="4914900" cy="36861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85424"/>
            <a:ext cx="3672408" cy="4896544"/>
          </a:xfr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The Journey Overview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989388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Early departure to travel to Portsmouth Historic Dockyard </a:t>
            </a:r>
          </a:p>
          <a:p>
            <a:pPr eaLnBrk="1" hangingPunct="1">
              <a:defRPr/>
            </a:pPr>
            <a:r>
              <a:rPr lang="en-GB"/>
              <a:t>Portsmouth Action Stations</a:t>
            </a:r>
          </a:p>
          <a:p>
            <a:pPr eaLnBrk="1" hangingPunct="1">
              <a:defRPr/>
            </a:pPr>
            <a:r>
              <a:rPr lang="en-GB"/>
              <a:t>HMS Victory</a:t>
            </a:r>
          </a:p>
          <a:p>
            <a:pPr eaLnBrk="1" hangingPunct="1">
              <a:defRPr/>
            </a:pPr>
            <a:r>
              <a:rPr lang="en-GB"/>
              <a:t>Lunch</a:t>
            </a:r>
          </a:p>
          <a:p>
            <a:pPr eaLnBrk="1" hangingPunct="1">
              <a:defRPr/>
            </a:pPr>
            <a:r>
              <a:rPr lang="en-GB"/>
              <a:t>Ferry to Isle of Wight (45 </a:t>
            </a:r>
            <a:r>
              <a:rPr lang="en-GB" err="1"/>
              <a:t>mins</a:t>
            </a:r>
            <a:r>
              <a:rPr lang="en-GB"/>
              <a:t>)</a:t>
            </a:r>
          </a:p>
          <a:p>
            <a:pPr eaLnBrk="1" hangingPunct="1">
              <a:defRPr/>
            </a:pPr>
            <a:r>
              <a:rPr lang="en-GB"/>
              <a:t>Little Canada</a:t>
            </a:r>
          </a:p>
        </p:txBody>
      </p:sp>
    </p:spTree>
    <p:extLst>
      <p:ext uri="{BB962C8B-B14F-4D97-AF65-F5344CB8AC3E}">
        <p14:creationId xmlns:p14="http://schemas.microsoft.com/office/powerpoint/2010/main" val="314722765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Chalets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7"/>
          <a:stretch/>
        </p:blipFill>
        <p:spPr>
          <a:xfrm rot="10800000">
            <a:off x="1677970" y="2357319"/>
            <a:ext cx="2817829" cy="301648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57320"/>
            <a:ext cx="4038600" cy="3016485"/>
          </a:xfrm>
        </p:spPr>
      </p:pic>
    </p:spTree>
    <p:extLst>
      <p:ext uri="{BB962C8B-B14F-4D97-AF65-F5344CB8AC3E}">
        <p14:creationId xmlns:p14="http://schemas.microsoft.com/office/powerpoint/2010/main" val="4412101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So what happens next….?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50"/>
            <a:ext cx="8229600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/>
              <a:t>If you would like your child to take part in the </a:t>
            </a:r>
            <a:r>
              <a:rPr lang="en-GB" dirty="0" smtClean="0"/>
              <a:t>2020 </a:t>
            </a:r>
            <a:r>
              <a:rPr lang="en-GB" dirty="0"/>
              <a:t>Residential Visit you will need to;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/>
              <a:t>Pay a deposit of £40.00 to secure your place by January 31st </a:t>
            </a:r>
            <a:r>
              <a:rPr lang="en-GB" dirty="0" smtClean="0"/>
              <a:t>2020.</a:t>
            </a:r>
            <a:r>
              <a:rPr lang="en-GB" dirty="0"/>
              <a:t> </a:t>
            </a:r>
            <a:endParaRPr lang="en-GB" dirty="0">
              <a:ea typeface="Verdana"/>
              <a:cs typeface="Verdana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/>
              <a:t>Pay the full amount </a:t>
            </a:r>
            <a:r>
              <a:rPr lang="en-GB" dirty="0" smtClean="0"/>
              <a:t>(£330-£350) amount to be confirmed.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i="1" dirty="0" smtClean="0"/>
              <a:t>This </a:t>
            </a:r>
            <a:r>
              <a:rPr lang="en-GB" i="1" dirty="0"/>
              <a:t>can be paid in instalments and details of the dates and the payment card will be sent home once your deposit has been received..</a:t>
            </a:r>
            <a:endParaRPr lang="en-GB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Any Questions?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Portsmouth Historic Dockyard</a:t>
            </a:r>
          </a:p>
        </p:txBody>
      </p:sp>
      <p:pic>
        <p:nvPicPr>
          <p:cNvPr id="5123" name="Picture 5" descr="Portsmouth Dock Yar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0437" cy="4530725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/>
              <a:t>Action Stations</a:t>
            </a:r>
            <a:br>
              <a:rPr lang="en-GB" sz="4000" b="1"/>
            </a:br>
            <a:endParaRPr lang="en-GB" sz="4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29600" cy="4530725"/>
          </a:xfrm>
        </p:spPr>
        <p:txBody>
          <a:bodyPr/>
          <a:lstStyle/>
          <a:p>
            <a:pPr eaLnBrk="1" hangingPunct="1"/>
            <a:r>
              <a:rPr lang="en-GB" altLang="en-US" sz="2400">
                <a:effectLst/>
              </a:rPr>
              <a:t>Participating in a selection of physical and  mental challenges, pupils work in teams to develop communication, leadership and negotiation skills.  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2400">
              <a:effectLst/>
            </a:endParaRPr>
          </a:p>
          <a:p>
            <a:pPr eaLnBrk="1" hangingPunct="1"/>
            <a:r>
              <a:rPr lang="en-GB" altLang="en-US" sz="2400">
                <a:effectLst/>
              </a:rPr>
              <a:t>Possible activities include piloting a Merlin helicopter, climbing a state of the art rotating climbing wall, paddling a canoe behind enemy lines, computer-based recognition, targeting and observation games. </a:t>
            </a:r>
            <a:r>
              <a:rPr lang="en-GB" altLang="en-US" sz="2400" b="1">
                <a:effectLst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400" b="1">
                <a:effectLst/>
              </a:rPr>
              <a:t> 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Action Stations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5296687" cy="395616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59" y="1417638"/>
            <a:ext cx="4038600" cy="3016485"/>
          </a:xfr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-145728" y="4101554"/>
            <a:ext cx="38893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>
                <a:latin typeface="Arial" charset="0"/>
              </a:rPr>
              <a:t>Action Stations</a:t>
            </a:r>
          </a:p>
        </p:txBody>
      </p:sp>
      <p:pic>
        <p:nvPicPr>
          <p:cNvPr id="5" name="IMG_091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840" y="3203611"/>
            <a:ext cx="5738328" cy="3227809"/>
          </a:xfrm>
        </p:spPr>
      </p:pic>
      <p:pic>
        <p:nvPicPr>
          <p:cNvPr id="4" name="IMG_090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404664"/>
            <a:ext cx="5226271" cy="2939777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23528" y="4673561"/>
            <a:ext cx="38893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>
                <a:latin typeface="Arial" charset="0"/>
              </a:rPr>
              <a:t>Action Stations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7320"/>
            <a:ext cx="4038600" cy="301648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2" y="692696"/>
            <a:ext cx="4038600" cy="3016485"/>
          </a:xfrm>
        </p:spPr>
      </p:pic>
    </p:spTree>
    <p:extLst>
      <p:ext uri="{BB962C8B-B14F-4D97-AF65-F5344CB8AC3E}">
        <p14:creationId xmlns:p14="http://schemas.microsoft.com/office/powerpoint/2010/main" val="29107747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20750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HMS Victory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8" y="1412776"/>
            <a:ext cx="6849388" cy="5115901"/>
          </a:xfr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D9184083F65340B75E6DED167C712D" ma:contentTypeVersion="8" ma:contentTypeDescription="Create a new document." ma:contentTypeScope="" ma:versionID="879cb10ea7fadf887f620bb5973933ed">
  <xsd:schema xmlns:xsd="http://www.w3.org/2001/XMLSchema" xmlns:xs="http://www.w3.org/2001/XMLSchema" xmlns:p="http://schemas.microsoft.com/office/2006/metadata/properties" xmlns:ns2="2d55804e-0f15-4222-abcd-1800cc624b84" xmlns:ns3="fd5c93e3-0d59-41e8-a020-0707350c10b7" targetNamespace="http://schemas.microsoft.com/office/2006/metadata/properties" ma:root="true" ma:fieldsID="5a87e4a7271211f0be2857ef925f103a" ns2:_="" ns3:_="">
    <xsd:import namespace="2d55804e-0f15-4222-abcd-1800cc624b84"/>
    <xsd:import namespace="fd5c93e3-0d59-41e8-a020-0707350c10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5804e-0f15-4222-abcd-1800cc624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" ma:index="10" nillable="true" ma:displayName="Date" ma:format="DateOnly" ma:internalName="Date">
      <xsd:simpleType>
        <xsd:restriction base="dms:DateTim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c93e3-0d59-41e8-a020-0707350c10b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2d55804e-0f15-4222-abcd-1800cc624b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8D3998-FA45-4463-BBD2-66C22FA92C72}">
  <ds:schemaRefs>
    <ds:schemaRef ds:uri="2d55804e-0f15-4222-abcd-1800cc624b84"/>
    <ds:schemaRef ds:uri="fd5c93e3-0d59-41e8-a020-0707350c10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3C2611-065F-4E1B-AF02-C26FF1F4DB23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d5c93e3-0d59-41e8-a020-0707350c10b7"/>
    <ds:schemaRef ds:uri="http://schemas.openxmlformats.org/package/2006/metadata/core-properties"/>
    <ds:schemaRef ds:uri="2d55804e-0f15-4222-abcd-1800cc624b8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814BBF-BB5C-4A82-9E76-D916D4E4C9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7</TotalTime>
  <Words>464</Words>
  <Application>Microsoft Office PowerPoint</Application>
  <PresentationFormat>On-screen Show (4:3)</PresentationFormat>
  <Paragraphs>103</Paragraphs>
  <Slides>32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Verdana</vt:lpstr>
      <vt:lpstr>Wingdings</vt:lpstr>
      <vt:lpstr>Cliff</vt:lpstr>
      <vt:lpstr>  Welcome Little Canada presentation</vt:lpstr>
      <vt:lpstr>Little Canada Isle of Wight</vt:lpstr>
      <vt:lpstr>The Journey Overview</vt:lpstr>
      <vt:lpstr>Portsmouth Historic Dockyard</vt:lpstr>
      <vt:lpstr>Action Stations </vt:lpstr>
      <vt:lpstr>Action Stations</vt:lpstr>
      <vt:lpstr>PowerPoint Presentation</vt:lpstr>
      <vt:lpstr>PowerPoint Presentation</vt:lpstr>
      <vt:lpstr>HMS Victory</vt:lpstr>
      <vt:lpstr>HMS Victory</vt:lpstr>
      <vt:lpstr>The Journey</vt:lpstr>
      <vt:lpstr>Little Canada</vt:lpstr>
      <vt:lpstr>Woodland Site</vt:lpstr>
      <vt:lpstr>Wooton Creek</vt:lpstr>
      <vt:lpstr>PowerPoint Presentation</vt:lpstr>
      <vt:lpstr>Little Canada – Our Chalets</vt:lpstr>
      <vt:lpstr>4 – 8 sharing en-suite facilities</vt:lpstr>
      <vt:lpstr>Dining</vt:lpstr>
      <vt:lpstr>A Typical Day</vt:lpstr>
      <vt:lpstr>Possible Activities</vt:lpstr>
      <vt:lpstr>PowerPoint Presentation</vt:lpstr>
      <vt:lpstr>PowerPoint Presentation</vt:lpstr>
      <vt:lpstr>PowerPoint Presentation</vt:lpstr>
      <vt:lpstr>Climbing</vt:lpstr>
      <vt:lpstr>Archery</vt:lpstr>
      <vt:lpstr>Abseiling</vt:lpstr>
      <vt:lpstr>PowerPoint Presentation</vt:lpstr>
      <vt:lpstr>Sensory Trail</vt:lpstr>
      <vt:lpstr>Sensory Trail</vt:lpstr>
      <vt:lpstr>Chalets</vt:lpstr>
      <vt:lpstr>So what happens next….?</vt:lpstr>
      <vt:lpstr>Any Questions?</vt:lpstr>
    </vt:vector>
  </TitlesOfParts>
  <Company>Woodley CofE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Canada Isle of Wight</dc:title>
  <dc:creator>Ann Dee</dc:creator>
  <cp:lastModifiedBy>Miranda Smith</cp:lastModifiedBy>
  <cp:revision>3</cp:revision>
  <cp:lastPrinted>2018-12-12T16:16:18Z</cp:lastPrinted>
  <dcterms:created xsi:type="dcterms:W3CDTF">2008-03-16T13:07:39Z</dcterms:created>
  <dcterms:modified xsi:type="dcterms:W3CDTF">2020-01-16T11:03:52Z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0x0101000CD9184083F65340B75E6DED167C712D</vt:lpwstr>
  </property>
</Properties>
</file>